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5"/>
  </p:handoutMasterIdLst>
  <p:sldIdLst>
    <p:sldId id="261" r:id="rId2"/>
    <p:sldId id="263" r:id="rId3"/>
    <p:sldId id="269" r:id="rId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0000"/>
    <a:srgbClr val="FF9900"/>
    <a:srgbClr val="FF6600"/>
    <a:srgbClr val="FFCC00"/>
    <a:srgbClr val="993300"/>
    <a:srgbClr val="CC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2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B14966F-A540-42FD-8EC6-62BDB4E3EAC5}" type="datetimeFigureOut">
              <a:rPr lang="en-US" smtClean="0"/>
              <a:t>12/14/2017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26CFCAA-87FF-4444-A097-562FF07343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346345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96A8D80-CFD8-4301-95ED-CF4E999E768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059336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397617C-2EE1-4566-8A5D-038418984C3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855573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006CF9-9652-48E1-8FC3-4EB351140CE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994824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9C27996D-2A41-4FC0-9B55-3B0AC90D53B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431660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45B9A5C-9BFE-445D-922A-00262E8191D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106407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78589AF-1818-443D-BAA9-AE1AA9DBB35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204651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D4A08EE-9C92-4B7F-9D13-4F7FEB95B2C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488394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0EBA279-CA9D-4520-ABDD-0697910D682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559575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85A43EB-A278-43CA-B12E-56C1BC3ED03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159644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3AE186-882F-41FB-B47F-4E1E1771400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408596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85C5515-600A-4FDD-9697-C8E0C8E73C9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913855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EBC5A09-C859-447C-88DC-6FCA5ADEF97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867661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47C906E6-3E53-479F-AEAE-C6BC31234198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457200"/>
            <a:ext cx="8991600" cy="1143000"/>
          </a:xfrm>
        </p:spPr>
        <p:txBody>
          <a:bodyPr/>
          <a:lstStyle/>
          <a:p>
            <a:r>
              <a:rPr lang="en-US" sz="3600" dirty="0" smtClean="0">
                <a:solidFill>
                  <a:srgbClr val="FF6600"/>
                </a:solidFill>
              </a:rPr>
              <a:t>Me llamo ____________ Clase 702</a:t>
            </a:r>
            <a:br>
              <a:rPr lang="en-US" sz="3600" dirty="0" smtClean="0">
                <a:solidFill>
                  <a:srgbClr val="FF6600"/>
                </a:solidFill>
              </a:rPr>
            </a:br>
            <a:r>
              <a:rPr lang="en-US" sz="3600" dirty="0" smtClean="0">
                <a:solidFill>
                  <a:srgbClr val="FF6600"/>
                </a:solidFill>
              </a:rPr>
              <a:t>La fecha es el </a:t>
            </a:r>
            <a:r>
              <a:rPr lang="en-US" sz="3600" dirty="0" smtClean="0">
                <a:solidFill>
                  <a:srgbClr val="FF6600"/>
                </a:solidFill>
              </a:rPr>
              <a:t>15 </a:t>
            </a:r>
            <a:r>
              <a:rPr lang="en-US" sz="3600" dirty="0" smtClean="0">
                <a:solidFill>
                  <a:srgbClr val="FF6600"/>
                </a:solidFill>
              </a:rPr>
              <a:t>de </a:t>
            </a:r>
            <a:r>
              <a:rPr lang="en-US" sz="3600" dirty="0" err="1" smtClean="0">
                <a:solidFill>
                  <a:srgbClr val="FF6600"/>
                </a:solidFill>
              </a:rPr>
              <a:t>diciembre</a:t>
            </a:r>
            <a:r>
              <a:rPr lang="en-US" sz="3600" dirty="0" smtClean="0">
                <a:solidFill>
                  <a:srgbClr val="FF6600"/>
                </a:solidFill>
              </a:rPr>
              <a:t> del 2017</a:t>
            </a:r>
            <a:br>
              <a:rPr lang="en-US" sz="3600" dirty="0" smtClean="0">
                <a:solidFill>
                  <a:srgbClr val="FF6600"/>
                </a:solidFill>
              </a:rPr>
            </a:br>
            <a:endParaRPr lang="en-US" sz="3600" dirty="0">
              <a:solidFill>
                <a:srgbClr val="FF66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295400"/>
            <a:ext cx="9144000" cy="4525963"/>
          </a:xfrm>
        </p:spPr>
        <p:txBody>
          <a:bodyPr/>
          <a:lstStyle/>
          <a:p>
            <a:pPr marL="0" indent="0">
              <a:buNone/>
            </a:pPr>
            <a:r>
              <a:rPr lang="en-US" dirty="0" err="1" smtClean="0">
                <a:solidFill>
                  <a:srgbClr val="FF0000"/>
                </a:solidFill>
              </a:rPr>
              <a:t>Proposito</a:t>
            </a:r>
            <a:r>
              <a:rPr lang="en-US" dirty="0" smtClean="0">
                <a:solidFill>
                  <a:srgbClr val="FF0000"/>
                </a:solidFill>
              </a:rPr>
              <a:t> # 33:  </a:t>
            </a:r>
            <a:r>
              <a:rPr lang="en-US" dirty="0" smtClean="0">
                <a:solidFill>
                  <a:schemeClr val="tx2"/>
                </a:solidFill>
              </a:rPr>
              <a:t>¿</a:t>
            </a:r>
            <a:r>
              <a:rPr lang="en-US" dirty="0" smtClean="0"/>
              <a:t>Es </a:t>
            </a:r>
            <a:r>
              <a:rPr lang="en-US" dirty="0" err="1" smtClean="0"/>
              <a:t>buena</a:t>
            </a:r>
            <a:r>
              <a:rPr lang="en-US" dirty="0" smtClean="0"/>
              <a:t> o mala la comida que comes?</a:t>
            </a:r>
          </a:p>
          <a:p>
            <a:pPr marL="0" indent="0">
              <a:buNone/>
            </a:pPr>
            <a:r>
              <a:rPr lang="en-US" sz="2400" i="1" dirty="0" smtClean="0">
                <a:solidFill>
                  <a:srgbClr val="00B050"/>
                </a:solidFill>
              </a:rPr>
              <a:t>L.O. To learn how to classify the different foods into the nutritional food plate.</a:t>
            </a:r>
            <a:endParaRPr lang="en-US" sz="2400" dirty="0" smtClean="0">
              <a:solidFill>
                <a:srgbClr val="00B050"/>
              </a:solidFill>
            </a:endParaRPr>
          </a:p>
          <a:p>
            <a:pPr marL="0" indent="0">
              <a:buNone/>
            </a:pPr>
            <a:r>
              <a:rPr lang="en-US" dirty="0" err="1" smtClean="0">
                <a:solidFill>
                  <a:srgbClr val="FF0000"/>
                </a:solidFill>
              </a:rPr>
              <a:t>Actividad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Inicial</a:t>
            </a:r>
            <a:r>
              <a:rPr lang="en-US" dirty="0" smtClean="0">
                <a:solidFill>
                  <a:srgbClr val="FF0000"/>
                </a:solidFill>
              </a:rPr>
              <a:t>: </a:t>
            </a:r>
            <a:r>
              <a:rPr lang="en-US" dirty="0" smtClean="0"/>
              <a:t>C</a:t>
            </a:r>
            <a:r>
              <a:rPr lang="en-US" dirty="0" smtClean="0">
                <a:solidFill>
                  <a:schemeClr val="tx2"/>
                </a:solidFill>
              </a:rPr>
              <a:t>on un </a:t>
            </a:r>
            <a:r>
              <a:rPr lang="en-US" dirty="0" err="1" smtClean="0">
                <a:solidFill>
                  <a:schemeClr val="tx2"/>
                </a:solidFill>
              </a:rPr>
              <a:t>compañero</a:t>
            </a:r>
            <a:r>
              <a:rPr lang="en-US" dirty="0" smtClean="0">
                <a:solidFill>
                  <a:schemeClr val="tx2"/>
                </a:solidFill>
              </a:rPr>
              <a:t>, </a:t>
            </a:r>
            <a:r>
              <a:rPr lang="en-US" dirty="0" err="1" smtClean="0">
                <a:solidFill>
                  <a:schemeClr val="tx2"/>
                </a:solidFill>
              </a:rPr>
              <a:t>completa</a:t>
            </a:r>
            <a:r>
              <a:rPr lang="en-US" dirty="0" smtClean="0">
                <a:solidFill>
                  <a:schemeClr val="tx2"/>
                </a:solidFill>
              </a:rPr>
              <a:t> la </a:t>
            </a:r>
            <a:r>
              <a:rPr lang="en-US" dirty="0" err="1" smtClean="0">
                <a:solidFill>
                  <a:schemeClr val="tx2"/>
                </a:solidFill>
              </a:rPr>
              <a:t>tabla</a:t>
            </a:r>
            <a:r>
              <a:rPr lang="en-US" dirty="0" smtClean="0">
                <a:solidFill>
                  <a:schemeClr val="tx2"/>
                </a:solidFill>
              </a:rPr>
              <a:t> con las </a:t>
            </a:r>
            <a:r>
              <a:rPr lang="en-US" dirty="0" err="1" smtClean="0">
                <a:solidFill>
                  <a:schemeClr val="tx2"/>
                </a:solidFill>
              </a:rPr>
              <a:t>comidas</a:t>
            </a:r>
            <a:r>
              <a:rPr lang="en-US" dirty="0" smtClean="0">
                <a:solidFill>
                  <a:schemeClr val="tx2"/>
                </a:solidFill>
              </a:rPr>
              <a:t> </a:t>
            </a:r>
            <a:r>
              <a:rPr lang="en-US" dirty="0" err="1" smtClean="0">
                <a:solidFill>
                  <a:schemeClr val="tx2"/>
                </a:solidFill>
              </a:rPr>
              <a:t>correctas</a:t>
            </a:r>
            <a:r>
              <a:rPr lang="en-US" dirty="0" smtClean="0">
                <a:solidFill>
                  <a:schemeClr val="tx2"/>
                </a:solidFill>
              </a:rPr>
              <a:t>.</a:t>
            </a:r>
            <a:endParaRPr lang="en-US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47716818"/>
              </p:ext>
            </p:extLst>
          </p:nvPr>
        </p:nvGraphicFramePr>
        <p:xfrm>
          <a:off x="533400" y="4343400"/>
          <a:ext cx="8077200" cy="236220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615440"/>
                <a:gridCol w="1737360"/>
                <a:gridCol w="1493520"/>
                <a:gridCol w="1615440"/>
                <a:gridCol w="1615440"/>
              </a:tblGrid>
              <a:tr h="595458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err="1" smtClean="0"/>
                        <a:t>Vegetales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err="1" smtClean="0"/>
                        <a:t>legumbres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err="1" smtClean="0"/>
                        <a:t>frutas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err="1" smtClean="0"/>
                        <a:t>carnes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err="1" smtClean="0"/>
                        <a:t>bebidas</a:t>
                      </a:r>
                      <a:endParaRPr lang="en-US" sz="2400" dirty="0"/>
                    </a:p>
                  </a:txBody>
                  <a:tcPr/>
                </a:tc>
              </a:tr>
              <a:tr h="1766742"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7343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/>
          <a:lstStyle/>
          <a:p>
            <a:r>
              <a:rPr lang="en-US" b="1" dirty="0" smtClean="0">
                <a:solidFill>
                  <a:srgbClr val="CC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 </a:t>
            </a:r>
            <a:r>
              <a:rPr lang="en-US" b="1" dirty="0" err="1" smtClean="0">
                <a:solidFill>
                  <a:srgbClr val="CC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pirámide</a:t>
            </a:r>
            <a:r>
              <a:rPr lang="en-US" b="1" dirty="0" smtClean="0">
                <a:solidFill>
                  <a:srgbClr val="CC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de </a:t>
            </a:r>
            <a:r>
              <a:rPr lang="en-US" b="1" dirty="0" err="1" smtClean="0">
                <a:solidFill>
                  <a:srgbClr val="CC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nutrición</a:t>
            </a:r>
            <a:endParaRPr lang="en-US" b="1" dirty="0">
              <a:solidFill>
                <a:srgbClr val="CC00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 descr="http://comeconsalud.com/alimentacion-nutricion/wp-content/uploads/2013/05/que-es-la-piramide-nutricional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1371600"/>
            <a:ext cx="6477000" cy="50196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295400" y="1639669"/>
            <a:ext cx="2438400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b="1" dirty="0" err="1" smtClean="0">
                <a:solidFill>
                  <a:srgbClr val="99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Dulces</a:t>
            </a:r>
            <a:endParaRPr lang="en-US" b="1" dirty="0" smtClean="0">
              <a:solidFill>
                <a:srgbClr val="99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r"/>
            <a:r>
              <a:rPr lang="en-US" i="1" dirty="0" smtClean="0"/>
              <a:t>(</a:t>
            </a:r>
            <a:r>
              <a:rPr lang="en-US" i="1" dirty="0" err="1" smtClean="0"/>
              <a:t>pequeña</a:t>
            </a:r>
            <a:r>
              <a:rPr lang="en-US" i="1" dirty="0" smtClean="0"/>
              <a:t> </a:t>
            </a:r>
            <a:r>
              <a:rPr lang="en-US" i="1" dirty="0" err="1" smtClean="0"/>
              <a:t>cantidad</a:t>
            </a:r>
            <a:r>
              <a:rPr lang="en-US" i="1" dirty="0" smtClean="0"/>
              <a:t>)</a:t>
            </a:r>
            <a:endParaRPr lang="en-US" i="1" dirty="0"/>
          </a:p>
        </p:txBody>
      </p:sp>
      <p:sp>
        <p:nvSpPr>
          <p:cNvPr id="8" name="TextBox 7"/>
          <p:cNvSpPr txBox="1"/>
          <p:nvPr/>
        </p:nvSpPr>
        <p:spPr>
          <a:xfrm>
            <a:off x="914400" y="2630269"/>
            <a:ext cx="2438400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b="1" dirty="0" err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Productos</a:t>
            </a:r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b="1" dirty="0" err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lácteos</a:t>
            </a:r>
            <a:endParaRPr lang="en-US" b="1" dirty="0" smtClean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r"/>
            <a:r>
              <a:rPr lang="en-US" i="1" dirty="0" smtClean="0"/>
              <a:t>(2 a 3 </a:t>
            </a:r>
            <a:r>
              <a:rPr lang="en-US" i="1" dirty="0" err="1" smtClean="0"/>
              <a:t>porciones</a:t>
            </a:r>
            <a:r>
              <a:rPr lang="en-US" i="1" dirty="0" smtClean="0"/>
              <a:t>)</a:t>
            </a:r>
            <a:endParaRPr lang="en-US" i="1" dirty="0"/>
          </a:p>
        </p:txBody>
      </p:sp>
      <p:sp>
        <p:nvSpPr>
          <p:cNvPr id="9" name="TextBox 8"/>
          <p:cNvSpPr txBox="1"/>
          <p:nvPr/>
        </p:nvSpPr>
        <p:spPr>
          <a:xfrm>
            <a:off x="0" y="3657600"/>
            <a:ext cx="2590800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b="1" dirty="0" err="1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vegetales</a:t>
            </a:r>
            <a:r>
              <a:rPr lang="en-US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/</a:t>
            </a:r>
            <a:r>
              <a:rPr lang="en-US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b="1" dirty="0" err="1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legumbres</a:t>
            </a:r>
            <a:endParaRPr lang="en-US" b="1" dirty="0" smtClean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r"/>
            <a:r>
              <a:rPr lang="en-US" i="1" dirty="0" smtClean="0"/>
              <a:t>(3 a 5 </a:t>
            </a:r>
            <a:r>
              <a:rPr lang="en-US" i="1" dirty="0" err="1" smtClean="0"/>
              <a:t>porciones</a:t>
            </a:r>
            <a:r>
              <a:rPr lang="en-US" i="1" dirty="0" smtClean="0"/>
              <a:t>)</a:t>
            </a:r>
            <a:endParaRPr lang="en-US" i="1" dirty="0"/>
          </a:p>
        </p:txBody>
      </p:sp>
      <p:sp>
        <p:nvSpPr>
          <p:cNvPr id="10" name="TextBox 9"/>
          <p:cNvSpPr txBox="1"/>
          <p:nvPr/>
        </p:nvSpPr>
        <p:spPr>
          <a:xfrm>
            <a:off x="5181600" y="1639669"/>
            <a:ext cx="2438400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b="1" dirty="0" err="1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Grasas</a:t>
            </a:r>
            <a:r>
              <a:rPr lang="en-US" b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y </a:t>
            </a:r>
            <a:r>
              <a:rPr lang="en-US" b="1" dirty="0" err="1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aceite</a:t>
            </a:r>
            <a:endParaRPr lang="en-US" b="1" dirty="0" smtClean="0">
              <a:solidFill>
                <a:srgbClr val="FF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i="1" dirty="0" smtClean="0"/>
              <a:t>(</a:t>
            </a:r>
            <a:r>
              <a:rPr lang="en-US" i="1" dirty="0" err="1" smtClean="0"/>
              <a:t>muy</a:t>
            </a:r>
            <a:r>
              <a:rPr lang="en-US" i="1" dirty="0" smtClean="0"/>
              <a:t> </a:t>
            </a:r>
            <a:r>
              <a:rPr lang="en-US" i="1" dirty="0" err="1" smtClean="0"/>
              <a:t>poco</a:t>
            </a:r>
            <a:r>
              <a:rPr lang="en-US" i="1" dirty="0" smtClean="0"/>
              <a:t>)</a:t>
            </a:r>
            <a:endParaRPr lang="en-US" i="1" dirty="0"/>
          </a:p>
        </p:txBody>
      </p:sp>
      <p:sp>
        <p:nvSpPr>
          <p:cNvPr id="11" name="TextBox 10"/>
          <p:cNvSpPr txBox="1"/>
          <p:nvPr/>
        </p:nvSpPr>
        <p:spPr>
          <a:xfrm>
            <a:off x="5638800" y="2429470"/>
            <a:ext cx="3429000" cy="92333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Carne, </a:t>
            </a:r>
            <a:r>
              <a:rPr lang="en-US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pollo</a:t>
            </a:r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frijoles, </a:t>
            </a:r>
            <a:r>
              <a:rPr lang="en-US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huevos</a:t>
            </a:r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y </a:t>
            </a:r>
            <a:r>
              <a:rPr lang="en-US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nueces</a:t>
            </a:r>
            <a:endParaRPr lang="en-US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(2 a 3 </a:t>
            </a:r>
            <a:r>
              <a:rPr lang="en-US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porciones</a:t>
            </a:r>
            <a:r>
              <a:rPr lang="en-US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  <a:endParaRPr lang="en-US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338455" y="3773269"/>
            <a:ext cx="2438400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b="1" dirty="0" err="1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Frutas</a:t>
            </a:r>
            <a:endParaRPr lang="en-US" b="1" dirty="0" smtClean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i="1" dirty="0" smtClean="0"/>
              <a:t>(2 a 4 </a:t>
            </a:r>
            <a:r>
              <a:rPr lang="en-US" i="1" dirty="0" err="1" smtClean="0"/>
              <a:t>porciones</a:t>
            </a:r>
            <a:r>
              <a:rPr lang="en-US" i="1" dirty="0" smtClean="0"/>
              <a:t>)</a:t>
            </a:r>
            <a:endParaRPr lang="en-US" i="1" dirty="0"/>
          </a:p>
        </p:txBody>
      </p:sp>
      <p:sp>
        <p:nvSpPr>
          <p:cNvPr id="13" name="TextBox 12"/>
          <p:cNvSpPr txBox="1"/>
          <p:nvPr/>
        </p:nvSpPr>
        <p:spPr>
          <a:xfrm>
            <a:off x="1676400" y="5989674"/>
            <a:ext cx="5791200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accent4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Pan, cereal, </a:t>
            </a:r>
            <a:r>
              <a:rPr lang="en-US" b="1" dirty="0" err="1" smtClean="0">
                <a:solidFill>
                  <a:schemeClr val="accent4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arroz</a:t>
            </a:r>
            <a:r>
              <a:rPr lang="en-US" b="1" dirty="0" smtClean="0">
                <a:solidFill>
                  <a:schemeClr val="accent4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y </a:t>
            </a:r>
            <a:r>
              <a:rPr lang="en-US" b="1" dirty="0" err="1" smtClean="0">
                <a:solidFill>
                  <a:schemeClr val="accent4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fideos</a:t>
            </a:r>
            <a:endParaRPr lang="en-US" b="1" dirty="0" smtClean="0">
              <a:solidFill>
                <a:schemeClr val="accent4">
                  <a:lumMod val="65000"/>
                  <a:lumOff val="3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en-US" i="1" dirty="0" smtClean="0"/>
              <a:t>(6 a 11 </a:t>
            </a:r>
            <a:r>
              <a:rPr lang="en-US" i="1" dirty="0" err="1" smtClean="0"/>
              <a:t>porciones</a:t>
            </a:r>
            <a:r>
              <a:rPr lang="en-US" i="1" dirty="0" smtClean="0"/>
              <a:t>)</a:t>
            </a:r>
            <a:endParaRPr lang="en-US" i="1" dirty="0"/>
          </a:p>
        </p:txBody>
      </p:sp>
      <p:cxnSp>
        <p:nvCxnSpPr>
          <p:cNvPr id="14" name="Straight Arrow Connector 13"/>
          <p:cNvCxnSpPr/>
          <p:nvPr/>
        </p:nvCxnSpPr>
        <p:spPr>
          <a:xfrm flipH="1" flipV="1">
            <a:off x="1600200" y="1639669"/>
            <a:ext cx="1295400" cy="189131"/>
          </a:xfrm>
          <a:prstGeom prst="straightConnector1">
            <a:avLst/>
          </a:prstGeom>
          <a:ln w="28575">
            <a:solidFill>
              <a:srgbClr val="9933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flipV="1">
            <a:off x="7003473" y="1734235"/>
            <a:ext cx="997527" cy="94565"/>
          </a:xfrm>
          <a:prstGeom prst="straightConnector1">
            <a:avLst/>
          </a:prstGeom>
          <a:ln w="28575">
            <a:solidFill>
              <a:srgbClr val="FF99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>
            <a:off x="6781800" y="2953434"/>
            <a:ext cx="1066800" cy="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 flipH="1" flipV="1">
            <a:off x="914400" y="2667000"/>
            <a:ext cx="417368" cy="149052"/>
          </a:xfrm>
          <a:prstGeom prst="straightConnector1">
            <a:avLst/>
          </a:prstGeom>
          <a:ln w="28575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685800" y="1371600"/>
            <a:ext cx="990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99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sweets</a:t>
            </a:r>
            <a:endParaRPr lang="en-US" b="1" dirty="0">
              <a:solidFill>
                <a:srgbClr val="99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381000" y="2297668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dairy </a:t>
            </a:r>
            <a:endParaRPr lang="en-US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7924800" y="1219200"/>
            <a:ext cx="914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</a:t>
            </a:r>
            <a:r>
              <a:rPr lang="en-US" b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ats and oils</a:t>
            </a:r>
            <a:endParaRPr lang="en-US" b="1" dirty="0">
              <a:solidFill>
                <a:srgbClr val="FF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7862455" y="2768768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nuts</a:t>
            </a:r>
            <a:endParaRPr lang="en-US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6" name="Picture 35" descr="http://www.foodpyramid.com/wp-content/uploads/2009/09/latin_american_diet_pyramid.jpg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056" t="39820" r="69055" b="51712"/>
          <a:stretch/>
        </p:blipFill>
        <p:spPr bwMode="auto">
          <a:xfrm>
            <a:off x="157161" y="4536498"/>
            <a:ext cx="981075" cy="87370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37" name="Picture 36" descr="http://www.foodpyramid.com/wp-content/uploads/2009/09/latin_american_diet_pyramid.jpg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056" t="39820" r="69055" b="51712"/>
          <a:stretch/>
        </p:blipFill>
        <p:spPr bwMode="auto">
          <a:xfrm>
            <a:off x="-4763" y="5482506"/>
            <a:ext cx="981075" cy="87370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38" name="Picture 37" descr="http://www.foodpyramid.com/wp-content/uploads/2009/09/latin_american_diet_pyramid.jpg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056" t="39820" r="69055" b="51712"/>
          <a:stretch/>
        </p:blipFill>
        <p:spPr bwMode="auto">
          <a:xfrm>
            <a:off x="1123084" y="4608804"/>
            <a:ext cx="981075" cy="87370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39" name="TextBox 38"/>
          <p:cNvSpPr txBox="1"/>
          <p:nvPr/>
        </p:nvSpPr>
        <p:spPr>
          <a:xfrm>
            <a:off x="886258" y="5602069"/>
            <a:ext cx="15802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Agua</a:t>
            </a:r>
          </a:p>
          <a:p>
            <a:r>
              <a:rPr lang="en-US" i="1" dirty="0" smtClean="0"/>
              <a:t>(6 a 8 </a:t>
            </a:r>
            <a:r>
              <a:rPr lang="en-US" i="1" dirty="0" err="1" smtClean="0"/>
              <a:t>vasos</a:t>
            </a:r>
            <a:r>
              <a:rPr lang="en-US" i="1" dirty="0" smtClean="0"/>
              <a:t>)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574772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Practica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TEXTO:</a:t>
            </a:r>
          </a:p>
          <a:p>
            <a:pPr lvl="1"/>
            <a:r>
              <a:rPr lang="en-US" dirty="0" err="1" smtClean="0"/>
              <a:t>Copia</a:t>
            </a:r>
            <a:r>
              <a:rPr lang="en-US" dirty="0" smtClean="0"/>
              <a:t> y </a:t>
            </a:r>
            <a:r>
              <a:rPr lang="en-US" dirty="0" err="1" smtClean="0"/>
              <a:t>completa</a:t>
            </a:r>
            <a:r>
              <a:rPr lang="en-US" dirty="0" smtClean="0"/>
              <a:t> </a:t>
            </a:r>
            <a:r>
              <a:rPr lang="en-US" u="sng" dirty="0" err="1" smtClean="0"/>
              <a:t>Ejercicio</a:t>
            </a:r>
            <a:r>
              <a:rPr lang="en-US" u="sng" dirty="0" smtClean="0"/>
              <a:t> 1-2</a:t>
            </a:r>
            <a:r>
              <a:rPr lang="en-US" dirty="0" smtClean="0"/>
              <a:t> p. </a:t>
            </a:r>
            <a:r>
              <a:rPr lang="en-US" dirty="0" smtClean="0"/>
              <a:t>150</a:t>
            </a:r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marL="457200" lvl="1" indent="0">
              <a:buNone/>
            </a:pPr>
            <a:r>
              <a:rPr lang="en-US" dirty="0" err="1" smtClean="0"/>
              <a:t>Completa</a:t>
            </a:r>
            <a:r>
              <a:rPr lang="en-US" dirty="0" smtClean="0"/>
              <a:t> la </a:t>
            </a:r>
            <a:r>
              <a:rPr lang="en-US" dirty="0" err="1" smtClean="0"/>
              <a:t>hoja</a:t>
            </a:r>
            <a:r>
              <a:rPr lang="en-US" dirty="0" smtClean="0"/>
              <a:t> CAPITULO 4 GRAMATICA SELF-CHECK QUIZ</a:t>
            </a:r>
            <a:endParaRPr lang="en-US" dirty="0"/>
          </a:p>
        </p:txBody>
      </p:sp>
      <p:sp>
        <p:nvSpPr>
          <p:cNvPr id="5" name="Title 1"/>
          <p:cNvSpPr txBox="1">
            <a:spLocks/>
          </p:cNvSpPr>
          <p:nvPr/>
        </p:nvSpPr>
        <p:spPr bwMode="auto">
          <a:xfrm>
            <a:off x="457200" y="3352800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kern="0" dirty="0" err="1" smtClean="0">
                <a:solidFill>
                  <a:srgbClr val="FF0000"/>
                </a:solidFill>
              </a:rPr>
              <a:t>Tarea</a:t>
            </a:r>
            <a:r>
              <a:rPr lang="en-US" kern="0" dirty="0" smtClean="0">
                <a:solidFill>
                  <a:srgbClr val="FF0000"/>
                </a:solidFill>
              </a:rPr>
              <a:t> # 33</a:t>
            </a:r>
            <a:endParaRPr lang="en-US" kern="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0999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8613</TotalTime>
  <Words>158</Words>
  <Application>Microsoft Office PowerPoint</Application>
  <PresentationFormat>On-screen Show (4:3)</PresentationFormat>
  <Paragraphs>39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Default Design</vt:lpstr>
      <vt:lpstr>Me llamo ____________ Clase 702 La fecha es el 15 de diciembre del 2017 </vt:lpstr>
      <vt:lpstr>La pirámide de nutrición</vt:lpstr>
      <vt:lpstr>Practica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 Clase 9N La fecha es 11 de abril del 2011</dc:title>
  <dc:creator>Helen Zumaeta</dc:creator>
  <cp:lastModifiedBy>Helen Zumaeta</cp:lastModifiedBy>
  <cp:revision>55</cp:revision>
  <cp:lastPrinted>2017-01-04T14:57:18Z</cp:lastPrinted>
  <dcterms:created xsi:type="dcterms:W3CDTF">2011-04-11T01:38:25Z</dcterms:created>
  <dcterms:modified xsi:type="dcterms:W3CDTF">2017-12-15T15:31:54Z</dcterms:modified>
</cp:coreProperties>
</file>